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308" r:id="rId4"/>
    <p:sldId id="258" r:id="rId5"/>
    <p:sldId id="264" r:id="rId6"/>
    <p:sldId id="306" r:id="rId7"/>
    <p:sldId id="263" r:id="rId8"/>
    <p:sldId id="267" r:id="rId9"/>
    <p:sldId id="262" r:id="rId10"/>
    <p:sldId id="307" r:id="rId11"/>
    <p:sldId id="268" r:id="rId12"/>
    <p:sldId id="316" r:id="rId13"/>
    <p:sldId id="317" r:id="rId14"/>
    <p:sldId id="318" r:id="rId15"/>
    <p:sldId id="270" r:id="rId16"/>
    <p:sldId id="271" r:id="rId17"/>
    <p:sldId id="273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7" r:id="rId29"/>
    <p:sldId id="286" r:id="rId30"/>
    <p:sldId id="290" r:id="rId31"/>
    <p:sldId id="289" r:id="rId32"/>
    <p:sldId id="313" r:id="rId33"/>
    <p:sldId id="292" r:id="rId34"/>
    <p:sldId id="291" r:id="rId35"/>
    <p:sldId id="293" r:id="rId36"/>
    <p:sldId id="294" r:id="rId37"/>
    <p:sldId id="295" r:id="rId38"/>
    <p:sldId id="309" r:id="rId39"/>
    <p:sldId id="296" r:id="rId40"/>
    <p:sldId id="297" r:id="rId41"/>
    <p:sldId id="298" r:id="rId42"/>
    <p:sldId id="299" r:id="rId43"/>
    <p:sldId id="315" r:id="rId44"/>
    <p:sldId id="300" r:id="rId45"/>
    <p:sldId id="312" r:id="rId46"/>
    <p:sldId id="301" r:id="rId47"/>
    <p:sldId id="302" r:id="rId48"/>
    <p:sldId id="303" r:id="rId49"/>
    <p:sldId id="304" r:id="rId50"/>
    <p:sldId id="305" r:id="rId51"/>
    <p:sldId id="314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71" autoAdjust="0"/>
    <p:restoredTop sz="83659" autoAdjust="0"/>
  </p:normalViewPr>
  <p:slideViewPr>
    <p:cSldViewPr>
      <p:cViewPr varScale="1">
        <p:scale>
          <a:sx n="46" d="100"/>
          <a:sy n="46" d="100"/>
        </p:scale>
        <p:origin x="-90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AA637-5C92-443F-B1AF-EB19E333F5E8}" type="datetimeFigureOut">
              <a:rPr lang="ru-RU" smtClean="0"/>
              <a:t>22.02.2012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0851-B0D2-436A-AD65-E738D603F2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562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AA637-5C92-443F-B1AF-EB19E333F5E8}" type="datetimeFigureOut">
              <a:rPr lang="ru-RU" smtClean="0"/>
              <a:t>22.02.2012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0851-B0D2-436A-AD65-E738D603F2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666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AA637-5C92-443F-B1AF-EB19E333F5E8}" type="datetimeFigureOut">
              <a:rPr lang="ru-RU" smtClean="0"/>
              <a:t>22.02.2012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0851-B0D2-436A-AD65-E738D603F2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571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AA637-5C92-443F-B1AF-EB19E333F5E8}" type="datetimeFigureOut">
              <a:rPr lang="ru-RU" smtClean="0"/>
              <a:t>22.02.2012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0851-B0D2-436A-AD65-E738D603F2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464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AA637-5C92-443F-B1AF-EB19E333F5E8}" type="datetimeFigureOut">
              <a:rPr lang="ru-RU" smtClean="0"/>
              <a:t>22.02.2012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0851-B0D2-436A-AD65-E738D603F2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746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AA637-5C92-443F-B1AF-EB19E333F5E8}" type="datetimeFigureOut">
              <a:rPr lang="ru-RU" smtClean="0"/>
              <a:t>22.02.2012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0851-B0D2-436A-AD65-E738D603F2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742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AA637-5C92-443F-B1AF-EB19E333F5E8}" type="datetimeFigureOut">
              <a:rPr lang="ru-RU" smtClean="0"/>
              <a:t>22.02.2012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0851-B0D2-436A-AD65-E738D603F2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992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AA637-5C92-443F-B1AF-EB19E333F5E8}" type="datetimeFigureOut">
              <a:rPr lang="ru-RU" smtClean="0"/>
              <a:t>22.02.2012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0851-B0D2-436A-AD65-E738D603F2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777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AA637-5C92-443F-B1AF-EB19E333F5E8}" type="datetimeFigureOut">
              <a:rPr lang="ru-RU" smtClean="0"/>
              <a:t>22.02.2012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0851-B0D2-436A-AD65-E738D603F2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356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AA637-5C92-443F-B1AF-EB19E333F5E8}" type="datetimeFigureOut">
              <a:rPr lang="ru-RU" smtClean="0"/>
              <a:t>22.02.2012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0851-B0D2-436A-AD65-E738D603F2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898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AA637-5C92-443F-B1AF-EB19E333F5E8}" type="datetimeFigureOut">
              <a:rPr lang="ru-RU" smtClean="0"/>
              <a:t>22.02.2012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0851-B0D2-436A-AD65-E738D603F2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47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AA637-5C92-443F-B1AF-EB19E333F5E8}" type="datetimeFigureOut">
              <a:rPr lang="ru-RU" smtClean="0"/>
              <a:t>22.02.2012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70851-B0D2-436A-AD65-E738D603F2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532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8640"/>
            <a:ext cx="5158023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42699" y="5152836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Великий князь Андрей </a:t>
            </a:r>
            <a:r>
              <a:rPr lang="ru-RU" sz="3200" dirty="0" err="1" smtClean="0"/>
              <a:t>Боголюбский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9768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179388"/>
            <a:ext cx="4584700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975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135" y="192526"/>
            <a:ext cx="5067473" cy="6665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566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китеж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9446"/>
            <a:ext cx="8496944" cy="4324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08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китеж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8298"/>
            <a:ext cx="8280920" cy="635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27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китеж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44408" cy="618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02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0628"/>
            <a:ext cx="9036496" cy="677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399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2875"/>
            <a:ext cx="4810125" cy="657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8861"/>
            <a:ext cx="3384376" cy="445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163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28" y="292100"/>
            <a:ext cx="4468813" cy="627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8024" y="489446"/>
            <a:ext cx="360085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«</a:t>
            </a:r>
            <a:r>
              <a:rPr lang="ru-RU" sz="3200" b="1" dirty="0" smtClean="0"/>
              <a:t>Нас немного, </a:t>
            </a:r>
          </a:p>
          <a:p>
            <a:r>
              <a:rPr lang="ru-RU" sz="3200" b="1" dirty="0" smtClean="0"/>
              <a:t>враг силён,</a:t>
            </a:r>
          </a:p>
          <a:p>
            <a:r>
              <a:rPr lang="ru-RU" sz="3200" b="1" dirty="0"/>
              <a:t>н</a:t>
            </a:r>
            <a:r>
              <a:rPr lang="ru-RU" sz="3200" b="1" dirty="0" smtClean="0"/>
              <a:t>о не в силе Бог,</a:t>
            </a:r>
          </a:p>
          <a:p>
            <a:r>
              <a:rPr lang="ru-RU" sz="3200" b="1" dirty="0" smtClean="0"/>
              <a:t> а в правде: идите</a:t>
            </a:r>
          </a:p>
          <a:p>
            <a:r>
              <a:rPr lang="ru-RU" sz="3200" b="1" dirty="0"/>
              <a:t>с</a:t>
            </a:r>
            <a:r>
              <a:rPr lang="ru-RU" sz="3200" b="1" dirty="0" smtClean="0"/>
              <a:t> князем вашим…»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24868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03083"/>
            <a:ext cx="5065713" cy="649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1" y="332656"/>
            <a:ext cx="40324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За мужество и ратную доблесть </a:t>
            </a:r>
            <a:endParaRPr lang="ru-RU" sz="3200" b="1" dirty="0" smtClean="0"/>
          </a:p>
          <a:p>
            <a:r>
              <a:rPr lang="ru-RU" sz="3200" b="1" dirty="0" smtClean="0"/>
              <a:t>народ </a:t>
            </a:r>
            <a:r>
              <a:rPr lang="ru-RU" sz="3200" b="1" dirty="0"/>
              <a:t>после этой </a:t>
            </a:r>
            <a:r>
              <a:rPr lang="ru-RU" sz="3200" b="1" dirty="0" smtClean="0"/>
              <a:t>битвы</a:t>
            </a:r>
          </a:p>
          <a:p>
            <a:r>
              <a:rPr lang="ru-RU" sz="3200" b="1" dirty="0" smtClean="0"/>
              <a:t> </a:t>
            </a:r>
            <a:r>
              <a:rPr lang="ru-RU" sz="3200" b="1" dirty="0"/>
              <a:t>стал звать князя Александра </a:t>
            </a:r>
            <a:r>
              <a:rPr lang="ru-RU" sz="3200" b="1" dirty="0" smtClean="0"/>
              <a:t>Невским</a:t>
            </a:r>
            <a:r>
              <a:rPr lang="ru-RU" sz="32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130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74" y="188640"/>
            <a:ext cx="7383463" cy="531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44163" y="5733256"/>
            <a:ext cx="76540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Орден немецких рыцарей - крестоносцев</a:t>
            </a:r>
          </a:p>
        </p:txBody>
      </p:sp>
    </p:spTree>
    <p:extLst>
      <p:ext uri="{BB962C8B-B14F-4D97-AF65-F5344CB8AC3E}">
        <p14:creationId xmlns:p14="http://schemas.microsoft.com/office/powerpoint/2010/main" val="328444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338" y="222250"/>
            <a:ext cx="4249737" cy="641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602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04" y="188640"/>
            <a:ext cx="7950200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7719" y="5964387"/>
            <a:ext cx="7838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5 апреля на льду Чудского озера произошло </a:t>
            </a:r>
          </a:p>
          <a:p>
            <a:r>
              <a:rPr lang="ru-RU" sz="2000" b="1" dirty="0"/>
              <a:t>знаменитое сражение, известное как Ледовое побоище.</a:t>
            </a:r>
          </a:p>
        </p:txBody>
      </p:sp>
    </p:spTree>
    <p:extLst>
      <p:ext uri="{BB962C8B-B14F-4D97-AF65-F5344CB8AC3E}">
        <p14:creationId xmlns:p14="http://schemas.microsoft.com/office/powerpoint/2010/main" val="397039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252413"/>
            <a:ext cx="8791575" cy="635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035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513" y="155575"/>
            <a:ext cx="5005387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761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288925"/>
            <a:ext cx="8255000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178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19" y="188640"/>
            <a:ext cx="4243387" cy="618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60032" y="476672"/>
            <a:ext cx="381642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Русская православная церковь причислила благоверного князя Александра Невского к лику святых</a:t>
            </a:r>
          </a:p>
        </p:txBody>
      </p:sp>
    </p:spTree>
    <p:extLst>
      <p:ext uri="{BB962C8B-B14F-4D97-AF65-F5344CB8AC3E}">
        <p14:creationId xmlns:p14="http://schemas.microsoft.com/office/powerpoint/2010/main" val="38529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4541837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32656"/>
            <a:ext cx="3871913" cy="547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198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4703"/>
            <a:ext cx="7326687" cy="508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126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387350"/>
            <a:ext cx="8132763" cy="608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056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92113"/>
            <a:ext cx="7620000" cy="607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194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738" y="514350"/>
            <a:ext cx="5468937" cy="583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466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775" y="179388"/>
            <a:ext cx="4108450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503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692696"/>
            <a:ext cx="8818109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030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822325"/>
            <a:ext cx="8377237" cy="521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069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71" y="404665"/>
            <a:ext cx="4232851" cy="5577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890" y="404664"/>
            <a:ext cx="4580068" cy="5577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16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5\Documents\видеоряд Романовы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4976075" cy="595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436096" y="683404"/>
            <a:ext cx="256852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Михаил </a:t>
            </a:r>
          </a:p>
          <a:p>
            <a:r>
              <a:rPr lang="ru-RU" sz="3600" b="1" dirty="0"/>
              <a:t>Ф</a:t>
            </a:r>
            <a:r>
              <a:rPr lang="ru-RU" sz="3600" b="1" dirty="0" smtClean="0"/>
              <a:t>ёдорович </a:t>
            </a:r>
          </a:p>
          <a:p>
            <a:r>
              <a:rPr lang="ru-RU" sz="3600" b="1" dirty="0" smtClean="0"/>
              <a:t>Романов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1649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5\Documents\видеоряд Романовы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39"/>
            <a:ext cx="85725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5816" y="5827913"/>
            <a:ext cx="36028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/>
              <a:t>Ипатьевский</a:t>
            </a:r>
            <a:r>
              <a:rPr lang="ru-RU" sz="2400" b="1" dirty="0" smtClean="0"/>
              <a:t> монастырь  </a:t>
            </a:r>
            <a:endParaRPr lang="ru-RU" sz="2400" b="1" dirty="0"/>
          </a:p>
          <a:p>
            <a:r>
              <a:rPr lang="ru-RU" sz="2400" b="1" dirty="0" smtClean="0"/>
              <a:t>           Город Кострома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6693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5\Documents\видеоряд Романовы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9"/>
            <a:ext cx="3893555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1832" y="5414011"/>
            <a:ext cx="40542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Инокиня Марфа -</a:t>
            </a:r>
          </a:p>
          <a:p>
            <a:r>
              <a:rPr lang="ru-RU" sz="2800" b="1" dirty="0"/>
              <a:t>м</a:t>
            </a:r>
            <a:r>
              <a:rPr lang="ru-RU" sz="2800" b="1" dirty="0" smtClean="0"/>
              <a:t>ать первого царя </a:t>
            </a:r>
          </a:p>
          <a:p>
            <a:r>
              <a:rPr lang="ru-RU" sz="2800" b="1" dirty="0" smtClean="0"/>
              <a:t>Михаила Фёдоровича</a:t>
            </a:r>
            <a:endParaRPr lang="ru-RU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103" y="285424"/>
            <a:ext cx="4616819" cy="6064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756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5\Documents\видеоряд Романовы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16837"/>
            <a:ext cx="7632848" cy="634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15481"/>
            <a:ext cx="2183942" cy="2868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654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5\Documents\видеоряд Романовы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17008"/>
            <a:ext cx="4608512" cy="602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444208" y="980728"/>
            <a:ext cx="17541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Пётр </a:t>
            </a:r>
            <a:r>
              <a:rPr lang="en-US" sz="4800" b="1" dirty="0" smtClean="0"/>
              <a:t>I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2375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3" y="657225"/>
            <a:ext cx="8345487" cy="554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571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5\Documents\видеоряд Романовы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094" y="985926"/>
            <a:ext cx="6789290" cy="509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302355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Александро – Невская Лавра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93194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332656"/>
            <a:ext cx="3296683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476672"/>
            <a:ext cx="4428565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095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5\Documents\видеоряд Романовы\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0648"/>
            <a:ext cx="4534623" cy="620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12160" y="466295"/>
            <a:ext cx="28429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Александр </a:t>
            </a:r>
            <a:r>
              <a:rPr lang="en-US" sz="4000" b="1" dirty="0" smtClean="0"/>
              <a:t>I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15102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5\Documents\видеоряд Романовы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806" y="332656"/>
            <a:ext cx="4752528" cy="587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96136" y="620688"/>
            <a:ext cx="26052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Наполеон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97858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5\Documents\видеоряд Романовы\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5280"/>
            <a:ext cx="5399216" cy="6344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50736" y="476672"/>
            <a:ext cx="349326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Кутузов </a:t>
            </a:r>
          </a:p>
          <a:p>
            <a:r>
              <a:rPr lang="ru-RU" sz="4000" b="1" dirty="0" smtClean="0"/>
              <a:t>Михаил </a:t>
            </a:r>
          </a:p>
          <a:p>
            <a:r>
              <a:rPr lang="ru-RU" sz="4000" b="1" dirty="0" smtClean="0"/>
              <a:t>Илларионович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47475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361" y="298720"/>
            <a:ext cx="4621213" cy="606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989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5\Documents\видеоряд Романовы\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750" y="422496"/>
            <a:ext cx="5025394" cy="6315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68144" y="620688"/>
            <a:ext cx="29672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Николай </a:t>
            </a:r>
            <a:r>
              <a:rPr lang="en-US" sz="4800" b="1" dirty="0" smtClean="0"/>
              <a:t>II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08239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0648"/>
            <a:ext cx="4896543" cy="6327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001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5\Documents\видеоряд Романовы\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35235"/>
            <a:ext cx="4680520" cy="629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56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5\Documents\видеоряд Романовы\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3691"/>
            <a:ext cx="8136904" cy="634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71736" y="1340768"/>
            <a:ext cx="38725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Дом купца Ипатьева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65355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5\Documents\видеоряд Романовы\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916" y="268835"/>
            <a:ext cx="7064597" cy="640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7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5\Documents\видеоряд Романовы\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4160908" cy="5598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5\Documents\видеоряд Романовы\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1709"/>
            <a:ext cx="3929934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96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52" y="260648"/>
            <a:ext cx="4937854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4200179"/>
            <a:ext cx="4608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Белокаменный дворец</a:t>
            </a:r>
          </a:p>
          <a:p>
            <a:r>
              <a:rPr lang="ru-RU" sz="2400" b="1" dirty="0" smtClean="0"/>
              <a:t> Андрея </a:t>
            </a:r>
            <a:r>
              <a:rPr lang="ru-RU" sz="2400" b="1" dirty="0" err="1" smtClean="0"/>
              <a:t>Боголюбского</a:t>
            </a:r>
            <a:r>
              <a:rPr lang="ru-RU" sz="2400" b="1" dirty="0" smtClean="0"/>
              <a:t> </a:t>
            </a:r>
          </a:p>
          <a:p>
            <a:r>
              <a:rPr lang="ru-RU" sz="2400" b="1" dirty="0" smtClean="0"/>
              <a:t>с церковью Рождества Пресвятой Богородицы</a:t>
            </a:r>
            <a:endParaRPr lang="ru-RU" sz="2400" b="1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49116"/>
            <a:ext cx="4597152" cy="3449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936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5\Documents\видеоряд Романовы\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4665"/>
            <a:ext cx="3763975" cy="6192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6458"/>
            <a:ext cx="4392488" cy="6251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369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663" y="188640"/>
            <a:ext cx="5065617" cy="6455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26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6831"/>
            <a:ext cx="5112567" cy="6281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72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0" y="18926"/>
            <a:ext cx="5128204" cy="680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545" y="3719426"/>
            <a:ext cx="4104134" cy="3106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336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53288"/>
            <a:ext cx="4392487" cy="5481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208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72881"/>
            <a:ext cx="5184576" cy="5457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722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117</Words>
  <Application>Microsoft Office PowerPoint</Application>
  <PresentationFormat>Экран (4:3)</PresentationFormat>
  <Paragraphs>33</Paragraphs>
  <Slides>51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5</cp:lastModifiedBy>
  <cp:revision>40</cp:revision>
  <dcterms:created xsi:type="dcterms:W3CDTF">2011-11-28T17:44:56Z</dcterms:created>
  <dcterms:modified xsi:type="dcterms:W3CDTF">2012-02-22T10:26:57Z</dcterms:modified>
</cp:coreProperties>
</file>